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b1806434d_0_0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5b1806434d_0_0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b1806434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b1806434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b180643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b180643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b1806434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b180643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b1806434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b1806434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b1806434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b1806434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b1806434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b1806434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b1806434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b1806434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b1806434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b1806434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1806434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1806434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4573683" cy="5145465"/>
          </a:xfrm>
          <a:custGeom>
            <a:rect b="b" l="l" r="r" t="t"/>
            <a:pathLst>
              <a:path extrusionOk="0" h="11308715" w="10052050">
                <a:moveTo>
                  <a:pt x="1005204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49" y="11308556"/>
                </a:lnTo>
                <a:lnTo>
                  <a:pt x="1005204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2" name="Google Shape;52;p13"/>
          <p:cNvSpPr/>
          <p:nvPr/>
        </p:nvSpPr>
        <p:spPr>
          <a:xfrm>
            <a:off x="4572000" y="0"/>
            <a:ext cx="4573683" cy="5145465"/>
          </a:xfrm>
          <a:custGeom>
            <a:rect b="b" l="l" r="r" t="t"/>
            <a:pathLst>
              <a:path extrusionOk="0" h="11308715" w="10052050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008B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descr="PS22 Staten Island School Entrance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975" y="925550"/>
            <a:ext cx="4836700" cy="27489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Bitmoji Image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6875" y="723487"/>
            <a:ext cx="3092200" cy="309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813" y="680500"/>
            <a:ext cx="3178175" cy="31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36178" y="3985631"/>
            <a:ext cx="144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</a:rPr>
              <a:t>Leslie Johnson   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494350" y="3815681"/>
            <a:ext cx="40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PS22 Staten Island, New York</a:t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143066" y="3985631"/>
            <a:ext cx="119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</a:rPr>
              <a:t>Erica Simone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0" y="0"/>
            <a:ext cx="9147366" cy="1343171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122963" y="182138"/>
            <a:ext cx="91440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Create your own story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es">
                <a:solidFill>
                  <a:srgbClr val="CDCDCD"/>
                </a:solidFill>
                <a:latin typeface="Verdana"/>
                <a:ea typeface="Verdana"/>
                <a:cs typeface="Verdana"/>
                <a:sym typeface="Verdana"/>
              </a:rPr>
              <a:t>Crea tu propia historia</a:t>
            </a:r>
            <a:endParaRPr>
              <a:solidFill>
                <a:srgbClr val="CDCDC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his is a sequence to program the movement of the butterfly that starts with the control block &quot;on touch&quot;. This means that when the cat touches the butterfly, the butterfly starts its code." id="152" name="Google Shape;152;p23" title="Practice to pro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174" y="2945469"/>
            <a:ext cx="3409781" cy="195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575" y="1440113"/>
            <a:ext cx="2185066" cy="169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7716" y="1654828"/>
            <a:ext cx="1195914" cy="1742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a sequence to program the sound of the cat and its movement." id="155" name="Google Shape;155;p23" title="Practice to program"/>
          <p:cNvPicPr preferRelativeResize="0"/>
          <p:nvPr/>
        </p:nvPicPr>
        <p:blipFill rotWithShape="1">
          <a:blip r:embed="rId6">
            <a:alphaModFix/>
          </a:blip>
          <a:srcRect b="0" l="0" r="0" t="8525"/>
          <a:stretch/>
        </p:blipFill>
        <p:spPr>
          <a:xfrm>
            <a:off x="848550" y="3397481"/>
            <a:ext cx="3654243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0"/>
            <a:ext cx="9147366" cy="1235464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38" y="182131"/>
            <a:ext cx="8520600" cy="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Motion Blocks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i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Bloques de movimiento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Explora un mundo de creación en 3D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otion blocks. UP, DOWN, LEFT AND RIGHT " id="73" name="Google Shape;73;p15" title="Block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34" y="1829938"/>
            <a:ext cx="16383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897" y="1829938"/>
            <a:ext cx="17335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0234" y="1810888"/>
            <a:ext cx="15811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0009" y="1829938"/>
            <a:ext cx="1676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247607" y="3713400"/>
            <a:ext cx="232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Verdana"/>
                <a:ea typeface="Verdana"/>
                <a:cs typeface="Verdana"/>
                <a:sym typeface="Verdana"/>
              </a:rPr>
              <a:t>Up and Down </a:t>
            </a:r>
            <a:r>
              <a:rPr lang="es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Arriba y Abajo</a:t>
            </a:r>
            <a:endParaRPr sz="20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033259" y="3713400"/>
            <a:ext cx="326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Left and Right</a:t>
            </a:r>
            <a:endParaRPr b="1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Izquierda y Derecha</a:t>
            </a:r>
            <a:endParaRPr sz="20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7366" cy="1235464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38" y="182131"/>
            <a:ext cx="8520600" cy="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Motion Blocks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i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Bloques de movimiento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Explora un mundo de creación en 3D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he image shows how you can replace 4 blocks of movement to the right, by a single block adding a counter (x4)" id="85" name="Google Shape;85;p16" title="Block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013" y="1563675"/>
            <a:ext cx="4929976" cy="19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225" y="3745075"/>
            <a:ext cx="1891700" cy="9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4422902" cy="514546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descr="This is a selection of blocks.  change background or ending, up arrow, microphone, left arrow, green flag and say" id="92" name="Google Shape;92;p17" title="Block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774" y="398553"/>
            <a:ext cx="1361849" cy="119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962" y="2099503"/>
            <a:ext cx="1247851" cy="1257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0288" y="3702412"/>
            <a:ext cx="1115384" cy="11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8109" y="398544"/>
            <a:ext cx="1247851" cy="127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1625" y="3702419"/>
            <a:ext cx="1361850" cy="103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0962" y="3693967"/>
            <a:ext cx="1361849" cy="10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80963" y="658406"/>
            <a:ext cx="3697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Which block is first? / </a:t>
            </a:r>
            <a:r>
              <a:rPr lang="es" sz="26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¿Qué bloque es el primero?</a:t>
            </a:r>
            <a:endParaRPr sz="26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80963" y="2725106"/>
            <a:ext cx="3697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Which block is last? /</a:t>
            </a:r>
            <a:r>
              <a:rPr lang="es" sz="26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" sz="2600">
                <a:solidFill>
                  <a:srgbClr val="DEDEDE"/>
                </a:solidFill>
                <a:latin typeface="Verdana"/>
                <a:ea typeface="Verdana"/>
                <a:cs typeface="Verdana"/>
                <a:sym typeface="Verdana"/>
              </a:rPr>
              <a:t>¿Qué bloque es el último? </a:t>
            </a:r>
            <a:endParaRPr sz="2600">
              <a:solidFill>
                <a:srgbClr val="DEDED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5294" y="2095753"/>
            <a:ext cx="1361850" cy="117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9147366" cy="1564921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122963" y="182138"/>
            <a:ext cx="91440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Instructions for computers are called algorithms </a:t>
            </a:r>
            <a:r>
              <a:rPr lang="es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Las instrucciones para los ordenadores se llaman algoritmos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122963" y="1969631"/>
            <a:ext cx="3174900" cy="27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s" sz="2100">
                <a:latin typeface="Verdana"/>
                <a:ea typeface="Verdana"/>
                <a:cs typeface="Verdana"/>
                <a:sym typeface="Verdana"/>
              </a:rPr>
              <a:t>An algorithm is the sequence of steps in the right order </a:t>
            </a:r>
            <a:r>
              <a:rPr lang="es" sz="2100">
                <a:solidFill>
                  <a:srgbClr val="008BCF"/>
                </a:solidFill>
                <a:latin typeface="Verdana"/>
                <a:ea typeface="Verdana"/>
                <a:cs typeface="Verdana"/>
                <a:sym typeface="Verdana"/>
              </a:rPr>
              <a:t>Un algoritmo es la secuencia de pasos en el orden correcto</a:t>
            </a:r>
            <a:endParaRPr sz="2100">
              <a:solidFill>
                <a:srgbClr val="008BC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hese are pictures that show an example of algorithmic sequence. First picture: teeth brushing sequence. Second: Hand washing sequence " id="108" name="Google Shape;108;p18" title="Picture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206" y="1927248"/>
            <a:ext cx="2612138" cy="278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362" y="1927238"/>
            <a:ext cx="2612145" cy="278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 have three options to choose which one makes a program First option: start block (green flag), up arrow and left turn. Second option: green flag, up arrow and change background or ending. Third option: two up arrows and final block or change background" id="114" name="Google Shape;114;p19" title="Example of programm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000" y="544824"/>
            <a:ext cx="4581025" cy="4076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We have three options to choose which one makes a program First option: Start block, up block and turning left block. Second option: Start block, an up block and finish block. T hird option: TWO up blocks and finish block" id="115" name="Google Shape;115;p19" title="Examples of programmation "/>
          <p:cNvSpPr txBox="1"/>
          <p:nvPr>
            <p:ph type="title"/>
          </p:nvPr>
        </p:nvSpPr>
        <p:spPr>
          <a:xfrm>
            <a:off x="2931319" y="167888"/>
            <a:ext cx="40896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s" sz="2100">
                <a:latin typeface="Verdana"/>
                <a:ea typeface="Verdana"/>
                <a:cs typeface="Verdana"/>
                <a:sym typeface="Verdana"/>
              </a:rPr>
              <a:t>Cuál hace un programa?</a:t>
            </a:r>
            <a:endParaRPr sz="2100">
              <a:solidFill>
                <a:srgbClr val="008BC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0" y="0"/>
            <a:ext cx="9147366" cy="1343171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122963" y="182138"/>
            <a:ext cx="91440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Sprites or characters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es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Sprites o personajes</a:t>
            </a:r>
            <a:endParaRPr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3D printed scratch jr tactile character, scratch cat and butterfly" id="122" name="Google Shape;122;p20" title="Charact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475" y="1511456"/>
            <a:ext cx="5880673" cy="341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450" y="4515835"/>
            <a:ext cx="1263732" cy="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0" y="0"/>
            <a:ext cx="9147366" cy="1343171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122963" y="182138"/>
            <a:ext cx="91440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Make your own sprite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es">
                <a:solidFill>
                  <a:srgbClr val="DEDEDE"/>
                </a:solidFill>
                <a:latin typeface="Verdana"/>
                <a:ea typeface="Verdana"/>
                <a:cs typeface="Verdana"/>
                <a:sym typeface="Verdana"/>
              </a:rPr>
              <a:t>Haz tu propio personaje o sprite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8487" r="12335" t="0"/>
          <a:stretch/>
        </p:blipFill>
        <p:spPr>
          <a:xfrm>
            <a:off x="5530575" y="2643075"/>
            <a:ext cx="1404656" cy="137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685" y="2166805"/>
            <a:ext cx="1265887" cy="1844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pports that we can use to create our own character or sprite. We can do it with playdoh " id="132" name="Google Shape;132;p21" title="Pieces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94" y="1684537"/>
            <a:ext cx="3690725" cy="28091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925" y="2394713"/>
            <a:ext cx="1919788" cy="161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1450" y="4515835"/>
            <a:ext cx="1263732" cy="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0" y="0"/>
            <a:ext cx="9147366" cy="1343171"/>
          </a:xfrm>
          <a:custGeom>
            <a:rect b="b" l="l" r="r" t="t"/>
            <a:pathLst>
              <a:path extrusionOk="0" h="2534285" w="20104100">
                <a:moveTo>
                  <a:pt x="20104099" y="0"/>
                </a:moveTo>
                <a:lnTo>
                  <a:pt x="0" y="0"/>
                </a:lnTo>
                <a:lnTo>
                  <a:pt x="0" y="2533954"/>
                </a:lnTo>
                <a:lnTo>
                  <a:pt x="20104099" y="25339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C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122963" y="182138"/>
            <a:ext cx="91440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b="1" lang="e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Code your sprite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es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Programa tu personaje</a:t>
            </a:r>
            <a:endParaRPr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his blocks show a program for make our own character" id="141" name="Google Shape;141;p22" title="Blocks of programmatio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06" y="1903162"/>
            <a:ext cx="4024913" cy="2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b="10018" l="8675" r="0" t="11648"/>
          <a:stretch/>
        </p:blipFill>
        <p:spPr>
          <a:xfrm>
            <a:off x="7040170" y="1613588"/>
            <a:ext cx="1885618" cy="125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st: our friend Scratch. Second: a butterfly. Third: A donut. And fourd: a tree " id="143" name="Google Shape;143;p22" title="Characters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369" y="1440112"/>
            <a:ext cx="1297501" cy="189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6">
            <a:alphaModFix/>
          </a:blip>
          <a:srcRect b="19900" l="0" r="0" t="5733"/>
          <a:stretch/>
        </p:blipFill>
        <p:spPr>
          <a:xfrm>
            <a:off x="6658931" y="2871562"/>
            <a:ext cx="2209800" cy="20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7">
            <a:alphaModFix/>
          </a:blip>
          <a:srcRect b="38605" l="0" r="0" t="0"/>
          <a:stretch/>
        </p:blipFill>
        <p:spPr>
          <a:xfrm>
            <a:off x="4411331" y="3330806"/>
            <a:ext cx="2449575" cy="17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